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Saturday, March 21, 2015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Saturday, March 21,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Saturday, March 21,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Saturday, March 21, 2015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Saturday, March 21, 2015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Saturday, March 21, 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Saturday, March 21, 2015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Saturday, March 21, 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Saturday, March 21,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Saturday, March 21, 2015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Saturday, March 21, 2015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Saturday, March 21,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>
          <a:xfrm>
            <a:off x="827584" y="5940896"/>
            <a:ext cx="2133600" cy="304800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971600" y="1772816"/>
            <a:ext cx="7543800" cy="215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 smtClean="0"/>
              <a:t>Kalendarz </a:t>
            </a:r>
            <a:br>
              <a:rPr lang="pl-PL" dirty="0" smtClean="0"/>
            </a:br>
            <a:r>
              <a:rPr lang="pl-PL" dirty="0" smtClean="0"/>
              <a:t>Polaka </a:t>
            </a:r>
            <a:endParaRPr lang="en-GB" dirty="0"/>
          </a:p>
        </p:txBody>
      </p:sp>
      <p:pic>
        <p:nvPicPr>
          <p:cNvPr id="6" name="Picture 2" descr="C:\Users\Ania\Desktop\Documents\podyplomówka\prezentacje na kulturę\pomoce_szkolne_czas_i_rytmy_przyrody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 b="3482"/>
          <a:stretch/>
        </p:blipFill>
        <p:spPr bwMode="auto">
          <a:xfrm>
            <a:off x="3954490" y="0"/>
            <a:ext cx="5174558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tytuł 2"/>
          <p:cNvSpPr txBox="1">
            <a:spLocks/>
          </p:cNvSpPr>
          <p:nvPr/>
        </p:nvSpPr>
        <p:spPr>
          <a:xfrm>
            <a:off x="251520" y="6192242"/>
            <a:ext cx="6172200" cy="685800"/>
          </a:xfrm>
          <a:prstGeom prst="rect">
            <a:avLst/>
          </a:prstGeom>
        </p:spPr>
        <p:txBody>
          <a:bodyPr/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Wykonała: Anna Kwiecień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56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Saturday, March 21, 2015</a:t>
            </a:fld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Ania\Desktop\Documents\podyplomówka\prezentacje na kulturę\Lulek_kalendarz_20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2" t="27740" r="4615" b="48689"/>
          <a:stretch/>
        </p:blipFill>
        <p:spPr bwMode="auto">
          <a:xfrm>
            <a:off x="31850" y="2708919"/>
            <a:ext cx="3001599" cy="160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nia\Desktop\Documents\podyplomówka\prezentacje na kulturę\Lulek_kalendarz_20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" t="51310" r="34763" b="26139"/>
          <a:stretch/>
        </p:blipFill>
        <p:spPr bwMode="auto">
          <a:xfrm>
            <a:off x="2917054" y="2708920"/>
            <a:ext cx="6226946" cy="160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411760" y="836712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pl-PL" sz="9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akacje</a:t>
            </a:r>
            <a:endParaRPr lang="en-GB" sz="9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500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Ania\Desktop\Documents\podyplomówka\prezentacje na kulturę\Lulek_kalendarz_20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6" t="51757" r="2721" b="26362"/>
          <a:stretch/>
        </p:blipFill>
        <p:spPr bwMode="auto">
          <a:xfrm>
            <a:off x="5220072" y="211685"/>
            <a:ext cx="349826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nia\Desktop\Documents\podyplomówka\prezentacje na kulturę\Lulek_kalendarz_20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t="73414" r="35710" b="2249"/>
          <a:stretch/>
        </p:blipFill>
        <p:spPr bwMode="auto">
          <a:xfrm>
            <a:off x="179512" y="2446656"/>
            <a:ext cx="635850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a 4"/>
          <p:cNvSpPr/>
          <p:nvPr/>
        </p:nvSpPr>
        <p:spPr>
          <a:xfrm>
            <a:off x="5868144" y="908720"/>
            <a:ext cx="288032" cy="288032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ole tekstowe 6"/>
          <p:cNvSpPr txBox="1"/>
          <p:nvPr/>
        </p:nvSpPr>
        <p:spPr>
          <a:xfrm>
            <a:off x="1043608" y="902503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tx2">
                    <a:lumMod val="90000"/>
                  </a:schemeClr>
                </a:solidFill>
              </a:rPr>
              <a:t>Początek roku szkolnego</a:t>
            </a:r>
            <a:endParaRPr lang="en-GB" sz="24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1" name="Strzałka zakrzywiona w dół 10"/>
          <p:cNvSpPr/>
          <p:nvPr/>
        </p:nvSpPr>
        <p:spPr>
          <a:xfrm>
            <a:off x="4139952" y="211685"/>
            <a:ext cx="2016224" cy="65464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55576" y="136356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Początek roku akademickiego</a:t>
            </a:r>
            <a:endParaRPr lang="en-GB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619672" y="3140968"/>
            <a:ext cx="288032" cy="288032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Strzałka zakrzywiona w górę 16"/>
          <p:cNvSpPr/>
          <p:nvPr/>
        </p:nvSpPr>
        <p:spPr>
          <a:xfrm rot="3869353">
            <a:off x="-158582" y="2374759"/>
            <a:ext cx="2085078" cy="566076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6613068" y="4608130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Wszystkich    </a:t>
            </a:r>
          </a:p>
          <a:p>
            <a:r>
              <a:rPr lang="pl-PL" sz="2800" b="1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Świętych</a:t>
            </a:r>
            <a:endParaRPr lang="en-GB" sz="2800" b="1" dirty="0">
              <a:solidFill>
                <a:schemeClr val="tx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Łącznik prosty ze strzałką 20"/>
          <p:cNvCxnSpPr/>
          <p:nvPr/>
        </p:nvCxnSpPr>
        <p:spPr>
          <a:xfrm flipH="1" flipV="1">
            <a:off x="6012160" y="3346756"/>
            <a:ext cx="957046" cy="1261374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6" name="Picture 2" descr="http://www.strefabiznesu.pomorska.pl/sites/default/files/cck/main_image/92565/real_z_zewnatrz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068" y="5634680"/>
            <a:ext cx="1440160" cy="94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Mnożenie 26"/>
          <p:cNvSpPr/>
          <p:nvPr/>
        </p:nvSpPr>
        <p:spPr>
          <a:xfrm>
            <a:off x="6159303" y="5429158"/>
            <a:ext cx="2432839" cy="1428842"/>
          </a:xfrm>
          <a:prstGeom prst="mathMultiply">
            <a:avLst>
              <a:gd name="adj1" fmla="val 66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" descr="http://www.strefabiznesu.pomorska.pl/sites/default/files/cck/main_image/92565/real_z_zewnatrz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577438"/>
            <a:ext cx="1440160" cy="94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Mnożenie 28"/>
          <p:cNvSpPr/>
          <p:nvPr/>
        </p:nvSpPr>
        <p:spPr>
          <a:xfrm>
            <a:off x="1309923" y="5371916"/>
            <a:ext cx="2432839" cy="1428842"/>
          </a:xfrm>
          <a:prstGeom prst="mathMultiply">
            <a:avLst>
              <a:gd name="adj1" fmla="val 66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ole tekstowe 24"/>
          <p:cNvSpPr txBox="1"/>
          <p:nvPr/>
        </p:nvSpPr>
        <p:spPr>
          <a:xfrm>
            <a:off x="95285" y="5039017"/>
            <a:ext cx="5526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Narodowe Święto Niepodległości</a:t>
            </a:r>
            <a:endParaRPr lang="en-GB" sz="2800" dirty="0"/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3742762" y="3720592"/>
            <a:ext cx="685222" cy="13184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9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Ania\Desktop\Documents\podyplomówka\prezentacje na kulturę\Lulek_kalendarz_20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2" t="74308" r="2878" b="1802"/>
          <a:stretch/>
        </p:blipFill>
        <p:spPr bwMode="auto">
          <a:xfrm>
            <a:off x="2162455" y="1502786"/>
            <a:ext cx="52040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331640" y="404664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Mikołajki</a:t>
            </a:r>
            <a:endParaRPr lang="en-GB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3779912" y="1052736"/>
            <a:ext cx="2232248" cy="15301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a 7"/>
          <p:cNvSpPr/>
          <p:nvPr/>
        </p:nvSpPr>
        <p:spPr>
          <a:xfrm>
            <a:off x="6012160" y="2582906"/>
            <a:ext cx="288032" cy="2520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ole tekstowe 9"/>
          <p:cNvSpPr txBox="1"/>
          <p:nvPr/>
        </p:nvSpPr>
        <p:spPr>
          <a:xfrm>
            <a:off x="4764502" y="4293096"/>
            <a:ext cx="4140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Boże Narodzenie</a:t>
            </a:r>
            <a:endParaRPr lang="en-GB" sz="4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Łącznik prosty ze strzałką 11"/>
          <p:cNvCxnSpPr/>
          <p:nvPr/>
        </p:nvCxnSpPr>
        <p:spPr>
          <a:xfrm flipH="1" flipV="1">
            <a:off x="5652120" y="3738966"/>
            <a:ext cx="216024" cy="55413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/>
          <p:cNvSpPr/>
          <p:nvPr/>
        </p:nvSpPr>
        <p:spPr>
          <a:xfrm>
            <a:off x="4896036" y="3284984"/>
            <a:ext cx="900100" cy="360040"/>
          </a:xfrm>
          <a:prstGeom prst="rect">
            <a:avLst/>
          </a:prstGeom>
          <a:noFill/>
          <a:ln w="381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Prostokąt zaokrąglony 28"/>
          <p:cNvSpPr/>
          <p:nvPr/>
        </p:nvSpPr>
        <p:spPr>
          <a:xfrm>
            <a:off x="4355976" y="3630954"/>
            <a:ext cx="288032" cy="21602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pole tekstowe 29"/>
          <p:cNvSpPr txBox="1"/>
          <p:nvPr/>
        </p:nvSpPr>
        <p:spPr>
          <a:xfrm>
            <a:off x="395536" y="515719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Sylwester</a:t>
            </a:r>
            <a:endParaRPr lang="en-GB" sz="5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ERKLEY" panose="02000000000000000000" pitchFamily="2" charset="0"/>
            </a:endParaRPr>
          </a:p>
        </p:txBody>
      </p:sp>
      <p:cxnSp>
        <p:nvCxnSpPr>
          <p:cNvPr id="7168" name="Łącznik prosty ze strzałką 7167"/>
          <p:cNvCxnSpPr/>
          <p:nvPr/>
        </p:nvCxnSpPr>
        <p:spPr>
          <a:xfrm flipV="1">
            <a:off x="2162455" y="3846978"/>
            <a:ext cx="2121513" cy="145423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http://www.strefabiznesu.pomorska.pl/sites/default/files/cck/main_image/92565/real_z_zewnatrz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412" y="5000982"/>
            <a:ext cx="1440160" cy="94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Mnożenie 15"/>
          <p:cNvSpPr/>
          <p:nvPr/>
        </p:nvSpPr>
        <p:spPr>
          <a:xfrm>
            <a:off x="5594647" y="4795460"/>
            <a:ext cx="2432839" cy="1428842"/>
          </a:xfrm>
          <a:prstGeom prst="mathMultiply">
            <a:avLst>
              <a:gd name="adj1" fmla="val 66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59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400"/>
            <a:ext cx="6725564" cy="527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zaokrąglony 4"/>
          <p:cNvSpPr/>
          <p:nvPr/>
        </p:nvSpPr>
        <p:spPr>
          <a:xfrm>
            <a:off x="4427984" y="5445225"/>
            <a:ext cx="4577024" cy="12811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ole tekstowe 5"/>
          <p:cNvSpPr txBox="1"/>
          <p:nvPr/>
        </p:nvSpPr>
        <p:spPr>
          <a:xfrm>
            <a:off x="4552606" y="5589240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smtClean="0"/>
              <a:t>Boże </a:t>
            </a:r>
            <a:r>
              <a:rPr lang="pl-PL" sz="2000" b="1" dirty="0" smtClean="0"/>
              <a:t>Narodzenie, </a:t>
            </a:r>
          </a:p>
          <a:p>
            <a:pPr algn="ctr"/>
            <a:r>
              <a:rPr lang="pl-PL" sz="2000" b="1" dirty="0" smtClean="0"/>
              <a:t>Wielkanoc,   Walentynki </a:t>
            </a:r>
            <a:endParaRPr lang="pl-PL" sz="2000" b="1" dirty="0"/>
          </a:p>
          <a:p>
            <a:pPr algn="ctr"/>
            <a:r>
              <a:rPr lang="pl-PL" sz="2000" b="1" dirty="0" smtClean="0"/>
              <a:t>narodziny dziecka,  ślub</a:t>
            </a:r>
            <a:r>
              <a:rPr lang="pl-PL" sz="2000" b="1" dirty="0"/>
              <a:t>, </a:t>
            </a:r>
            <a:r>
              <a:rPr lang="pl-PL" sz="2000" b="1" dirty="0" smtClean="0"/>
              <a:t> urodziny</a:t>
            </a:r>
            <a:r>
              <a:rPr lang="pl-PL" sz="2000" b="1" dirty="0"/>
              <a:t>,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13061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78886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5373216"/>
            <a:ext cx="778886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Wybierz dowolne święto i napisz życzenia.</a:t>
            </a:r>
          </a:p>
          <a:p>
            <a:r>
              <a:rPr lang="pl-PL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6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Saturday, March 21, 2015</a:t>
            </a:fld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nia\Desktop\Documents\podyplomówka\prezentacje na kulturę\06-022-6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808409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00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http://sklep.educol.pl/4369-thickbox/plansze-pory-roku-i-miesiace-wazne-dant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3" t="4225" r="19272" b="17446"/>
          <a:stretch/>
        </p:blipFill>
        <p:spPr bwMode="auto">
          <a:xfrm>
            <a:off x="2110015" y="116632"/>
            <a:ext cx="5006851" cy="641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4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5239773" cy="165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275856" y="764704"/>
            <a:ext cx="720080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154" y="2474247"/>
            <a:ext cx="49244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/>
          <p:cNvSpPr/>
          <p:nvPr/>
        </p:nvSpPr>
        <p:spPr>
          <a:xfrm>
            <a:off x="4499992" y="2505676"/>
            <a:ext cx="360040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31" y="4365104"/>
            <a:ext cx="45148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3635896" y="4437112"/>
            <a:ext cx="601806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96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253" y="476672"/>
            <a:ext cx="518088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686718" y="1052736"/>
            <a:ext cx="864096" cy="2520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503351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/>
          <p:cNvSpPr/>
          <p:nvPr/>
        </p:nvSpPr>
        <p:spPr>
          <a:xfrm>
            <a:off x="4867666" y="2646174"/>
            <a:ext cx="655122" cy="2520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253" y="4509120"/>
            <a:ext cx="4887709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4212544" y="4529918"/>
            <a:ext cx="863512" cy="339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38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37277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843808" y="404664"/>
            <a:ext cx="648072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812" y="2636912"/>
            <a:ext cx="460626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/>
          <p:cNvSpPr/>
          <p:nvPr/>
        </p:nvSpPr>
        <p:spPr>
          <a:xfrm>
            <a:off x="4644008" y="2664061"/>
            <a:ext cx="720080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04" y="4509120"/>
            <a:ext cx="518548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3707904" y="4533158"/>
            <a:ext cx="936103" cy="336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3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87" y="332656"/>
            <a:ext cx="4997447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4139952" y="1484784"/>
            <a:ext cx="1080120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512953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/>
          <p:cNvSpPr/>
          <p:nvPr/>
        </p:nvSpPr>
        <p:spPr>
          <a:xfrm>
            <a:off x="4572000" y="3501008"/>
            <a:ext cx="936104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28" y="4365104"/>
            <a:ext cx="5802287" cy="190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4377421" y="4391649"/>
            <a:ext cx="914659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51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Ania\Desktop\Documents\podyplomówka\prezentacje na kulturę\Lulek_kalendarz_20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t="7102" r="35396" b="71017"/>
          <a:stretch/>
        </p:blipFill>
        <p:spPr bwMode="auto">
          <a:xfrm>
            <a:off x="449606" y="2582106"/>
            <a:ext cx="8394883" cy="212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148064" y="260648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>
                <a:latin typeface="AR DARLING" panose="02000000000000000000" pitchFamily="2" charset="0"/>
              </a:rPr>
              <a:t>Nowy Rok</a:t>
            </a:r>
            <a:endParaRPr lang="en-GB" sz="4400" dirty="0">
              <a:latin typeface="AR DARLING" panose="02000000000000000000" pitchFamily="2" charset="0"/>
            </a:endParaRPr>
          </a:p>
        </p:txBody>
      </p:sp>
      <p:pic>
        <p:nvPicPr>
          <p:cNvPr id="8194" name="Picture 2" descr="http://www.strefabiznesu.pomorska.pl/sites/default/files/cck/main_image/92565/real_z_zewnatrz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1687050" cy="110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nożenie 5"/>
          <p:cNvSpPr/>
          <p:nvPr/>
        </p:nvSpPr>
        <p:spPr>
          <a:xfrm>
            <a:off x="5643773" y="1196752"/>
            <a:ext cx="2432839" cy="1428842"/>
          </a:xfrm>
          <a:prstGeom prst="mathMultiply">
            <a:avLst>
              <a:gd name="adj1" fmla="val 66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Łącznik prosty ze strzałką 7"/>
          <p:cNvCxnSpPr/>
          <p:nvPr/>
        </p:nvCxnSpPr>
        <p:spPr>
          <a:xfrm flipH="1">
            <a:off x="2624457" y="1030089"/>
            <a:ext cx="2667624" cy="2614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67541" y="332657"/>
            <a:ext cx="3816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Święto Trzech Króli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2" name="Picture 2" descr="http://www.strefabiznesu.pomorska.pl/sites/default/files/cck/main_image/92565/real_z_zewnatrz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55877"/>
            <a:ext cx="1440160" cy="94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nożenie 12"/>
          <p:cNvSpPr/>
          <p:nvPr/>
        </p:nvSpPr>
        <p:spPr>
          <a:xfrm>
            <a:off x="1627388" y="686798"/>
            <a:ext cx="2432839" cy="1428842"/>
          </a:xfrm>
          <a:prstGeom prst="mathMultiply">
            <a:avLst>
              <a:gd name="adj1" fmla="val 66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Łącznik prosty ze strzałką 10"/>
          <p:cNvCxnSpPr/>
          <p:nvPr/>
        </p:nvCxnSpPr>
        <p:spPr>
          <a:xfrm>
            <a:off x="1043608" y="855877"/>
            <a:ext cx="583780" cy="27891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2647983" y="5327734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smtClean="0">
                <a:latin typeface="AR HERMANN" panose="02000000000000000000" pitchFamily="2" charset="0"/>
              </a:rPr>
              <a:t>Ferie zimowe</a:t>
            </a:r>
            <a:endParaRPr lang="en-GB" sz="5400" dirty="0">
              <a:latin typeface="AR HERMANN" panose="02000000000000000000" pitchFamily="2" charset="0"/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7452320" y="3933056"/>
            <a:ext cx="24689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Łącznik prosty ze strzałką 20"/>
          <p:cNvCxnSpPr/>
          <p:nvPr/>
        </p:nvCxnSpPr>
        <p:spPr>
          <a:xfrm>
            <a:off x="7575765" y="4149080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pole tekstowe 21"/>
          <p:cNvSpPr txBox="1"/>
          <p:nvPr/>
        </p:nvSpPr>
        <p:spPr>
          <a:xfrm>
            <a:off x="6860192" y="4964023"/>
            <a:ext cx="147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Walentynki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Saturday, March 21, 2015</a:t>
            </a:fld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Ania\Desktop\Documents\podyplomówka\prezentacje na kulturę\Lulek_kalendarz_20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0" t="6878" r="3509" b="69901"/>
          <a:stretch/>
        </p:blipFill>
        <p:spPr bwMode="auto">
          <a:xfrm>
            <a:off x="0" y="26814"/>
            <a:ext cx="395490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nia\Desktop\Documents\podyplomówka\prezentacje na kulturę\Lulek_kalendarz_20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30099" r="35710" b="47797"/>
          <a:stretch/>
        </p:blipFill>
        <p:spPr bwMode="auto">
          <a:xfrm>
            <a:off x="684922" y="3528107"/>
            <a:ext cx="8026197" cy="206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a 4"/>
          <p:cNvSpPr/>
          <p:nvPr/>
        </p:nvSpPr>
        <p:spPr>
          <a:xfrm>
            <a:off x="2985618" y="1034926"/>
            <a:ext cx="216024" cy="23383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ole tekstowe 6"/>
          <p:cNvSpPr txBox="1"/>
          <p:nvPr/>
        </p:nvSpPr>
        <p:spPr>
          <a:xfrm>
            <a:off x="4860032" y="476672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00B050"/>
                </a:solidFill>
              </a:rPr>
              <a:t>Dzień Kobiet</a:t>
            </a:r>
            <a:endParaRPr lang="en-GB" sz="3200" dirty="0">
              <a:solidFill>
                <a:srgbClr val="00B050"/>
              </a:solidFill>
            </a:endParaRPr>
          </a:p>
        </p:txBody>
      </p:sp>
      <p:cxnSp>
        <p:nvCxnSpPr>
          <p:cNvPr id="9" name="Łącznik prosty ze strzałką 8"/>
          <p:cNvCxnSpPr>
            <a:stCxn id="7" idx="1"/>
          </p:cNvCxnSpPr>
          <p:nvPr/>
        </p:nvCxnSpPr>
        <p:spPr>
          <a:xfrm flipH="1">
            <a:off x="3275856" y="769060"/>
            <a:ext cx="1584176" cy="382783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07505" y="2204864"/>
            <a:ext cx="3449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Wielkanoc</a:t>
            </a:r>
            <a:endParaRPr lang="en-GB" sz="5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444208" y="1268760"/>
            <a:ext cx="2699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Święto Narodowe Trzeciego Maja</a:t>
            </a:r>
            <a:endParaRPr lang="en-GB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499992" y="129236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Dzień Flagi Rzeczypospolitej Polskiej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http://www.strefabiznesu.pomorska.pl/sites/default/files/cck/main_image/92565/real_z_zewnatrz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01" y="1886204"/>
            <a:ext cx="1060098" cy="69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Mnożenie 16"/>
          <p:cNvSpPr/>
          <p:nvPr/>
        </p:nvSpPr>
        <p:spPr>
          <a:xfrm>
            <a:off x="5031013" y="1751875"/>
            <a:ext cx="1942273" cy="1067067"/>
          </a:xfrm>
          <a:prstGeom prst="mathMultiply">
            <a:avLst>
              <a:gd name="adj1" fmla="val 66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2" descr="http://www.strefabiznesu.pomorska.pl/sites/default/files/cck/main_image/92565/real_z_zewnatrz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502" y="2010970"/>
            <a:ext cx="1149761" cy="7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Mnożenie 18"/>
          <p:cNvSpPr/>
          <p:nvPr/>
        </p:nvSpPr>
        <p:spPr>
          <a:xfrm>
            <a:off x="7057247" y="1886204"/>
            <a:ext cx="1942273" cy="1067067"/>
          </a:xfrm>
          <a:prstGeom prst="mathMultiply">
            <a:avLst>
              <a:gd name="adj1" fmla="val 66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Łącznik prosty ze strzałką 19"/>
          <p:cNvCxnSpPr/>
          <p:nvPr/>
        </p:nvCxnSpPr>
        <p:spPr>
          <a:xfrm>
            <a:off x="6973286" y="1976646"/>
            <a:ext cx="907044" cy="23884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>
            <a:off x="5057717" y="2232815"/>
            <a:ext cx="1915569" cy="2204297"/>
          </a:xfrm>
          <a:prstGeom prst="straightConnector1">
            <a:avLst/>
          </a:prstGeom>
          <a:ln w="28575"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http://www.strefabiznesu.pomorska.pl/sites/default/files/cck/main_image/92565/real_z_zewnatrz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532" y="2422403"/>
            <a:ext cx="1060098" cy="69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Mnożenie 28"/>
          <p:cNvSpPr/>
          <p:nvPr/>
        </p:nvSpPr>
        <p:spPr>
          <a:xfrm>
            <a:off x="3115444" y="2288074"/>
            <a:ext cx="1942273" cy="1067067"/>
          </a:xfrm>
          <a:prstGeom prst="mathMultiply">
            <a:avLst>
              <a:gd name="adj1" fmla="val 66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73" name="Elipsa 7172"/>
          <p:cNvSpPr/>
          <p:nvPr/>
        </p:nvSpPr>
        <p:spPr>
          <a:xfrm>
            <a:off x="1977451" y="4221088"/>
            <a:ext cx="434309" cy="34164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74" name="pole tekstowe 7173"/>
          <p:cNvSpPr txBox="1"/>
          <p:nvPr/>
        </p:nvSpPr>
        <p:spPr>
          <a:xfrm>
            <a:off x="2924814" y="6036096"/>
            <a:ext cx="228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 Aprilis</a:t>
            </a:r>
            <a:endParaRPr lang="en-GB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176" name="Łącznik prosty ze strzałką 7175"/>
          <p:cNvCxnSpPr/>
          <p:nvPr/>
        </p:nvCxnSpPr>
        <p:spPr>
          <a:xfrm flipH="1" flipV="1">
            <a:off x="2411760" y="4725144"/>
            <a:ext cx="864096" cy="13109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28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287</TotalTime>
  <Words>82</Words>
  <Application>Microsoft Office PowerPoint</Application>
  <PresentationFormat>Pokaz na ekranie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Default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Kalendarz Polaka</dc:title>
  <dc:creator>Ania</dc:creator>
  <cp:lastModifiedBy>Ania</cp:lastModifiedBy>
  <cp:revision>26</cp:revision>
  <dcterms:created xsi:type="dcterms:W3CDTF">2015-03-19T16:20:14Z</dcterms:created>
  <dcterms:modified xsi:type="dcterms:W3CDTF">2015-03-20T23:22:48Z</dcterms:modified>
</cp:coreProperties>
</file>