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59" r:id="rId17"/>
    <p:sldId id="279" r:id="rId18"/>
    <p:sldId id="278" r:id="rId19"/>
    <p:sldId id="280" r:id="rId20"/>
    <p:sldId id="277" r:id="rId21"/>
    <p:sldId id="276" r:id="rId22"/>
    <p:sldId id="281" r:id="rId23"/>
    <p:sldId id="274" r:id="rId24"/>
    <p:sldId id="282" r:id="rId25"/>
    <p:sldId id="284" r:id="rId26"/>
    <p:sldId id="285" r:id="rId27"/>
    <p:sldId id="287" r:id="rId28"/>
    <p:sldId id="266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 pion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March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5114372C-B5AB-4C39-B273-B99224EB4DD5}" type="datetime2">
              <a:rPr lang="en-US" smtClean="0"/>
              <a:t>Saturday, March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0B385921-A91A-409C-921C-0E0EC1E750EC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Dokąd jedziemy na wakacje?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Wykonała</a:t>
            </a:r>
            <a:r>
              <a:rPr lang="pl-PL" smtClean="0"/>
              <a:t>: </a:t>
            </a:r>
            <a:r>
              <a:rPr lang="pl-PL" smtClean="0"/>
              <a:t> Anna </a:t>
            </a:r>
            <a:r>
              <a:rPr lang="pl-PL" dirty="0" smtClean="0"/>
              <a:t>Kwiecień</a:t>
            </a:r>
            <a:endParaRPr lang="en-GB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Warszawa</a:t>
            </a:r>
            <a:endParaRPr lang="en-GB" sz="8000" dirty="0"/>
          </a:p>
        </p:txBody>
      </p:sp>
      <p:pic>
        <p:nvPicPr>
          <p:cNvPr id="8" name="Picture 2" descr="http://godlo.pl/miasta-polski/miasta-na-mapie-pol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11" y="404664"/>
            <a:ext cx="3346906" cy="32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upload.wikimedia.org/wikipedia/commons/7/7c/Pomnik_warszawskiej_Syren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3" y="4508783"/>
            <a:ext cx="3520266" cy="234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odlo.pl/miasta-polski/panorama-warszaw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9" y="1556793"/>
            <a:ext cx="4280631" cy="272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.wp.pl/a/f/jpeg/31656/800-warszawa-stare-miasto_Fotolia_udra1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97" y="4005065"/>
            <a:ext cx="3690982" cy="26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7020272" y="1638244"/>
            <a:ext cx="782704" cy="4320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5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Łódź</a:t>
            </a:r>
            <a:endParaRPr lang="en-GB" sz="8000" dirty="0"/>
          </a:p>
        </p:txBody>
      </p:sp>
      <p:pic>
        <p:nvPicPr>
          <p:cNvPr id="8" name="Picture 2" descr="http://godlo.pl/miasta-polski/miasta-na-mapie-pol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96" y="404664"/>
            <a:ext cx="3346906" cy="32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vi-hotels.com/uploads/tx_rgsmoothgallery/andels-hotel-lodz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3" y="1598843"/>
            <a:ext cx="3600401" cy="244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i.gazeta.pl/im/4/4280/z4280614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357593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fajnewycieczki.pl/data/imagegallery/82b609b4-32e9-2e09-200a-6a9608c94544/89d7b97b-dd84-ead9-2448-19d9286089b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58" y="3988539"/>
            <a:ext cx="3844412" cy="257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6531417" y="2020543"/>
            <a:ext cx="576064" cy="3176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Wrocław</a:t>
            </a:r>
            <a:endParaRPr lang="en-GB" sz="8000" dirty="0"/>
          </a:p>
        </p:txBody>
      </p:sp>
      <p:pic>
        <p:nvPicPr>
          <p:cNvPr id="8" name="Picture 2" descr="http://godlo.pl/miasta-polski/miasta-na-mapie-pol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11" y="404664"/>
            <a:ext cx="3346906" cy="32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1.trekearth.com/photos/121813/panorama_wroclaw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1" y="4077072"/>
            <a:ext cx="4464496" cy="26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panoramio.com/photos/large/41274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531032"/>
            <a:ext cx="3672408" cy="24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ultura.wiara.pl/files/13/01/07/549756_120308_Wroclaw_32_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18" y="3933056"/>
            <a:ext cx="336037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5991098" y="2132856"/>
            <a:ext cx="782704" cy="4320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3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Lublin</a:t>
            </a:r>
            <a:endParaRPr lang="en-GB" sz="8000" dirty="0"/>
          </a:p>
        </p:txBody>
      </p:sp>
      <p:pic>
        <p:nvPicPr>
          <p:cNvPr id="8" name="Picture 2" descr="http://godlo.pl/miasta-polski/miasta-na-mapie-pol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11" y="404664"/>
            <a:ext cx="3346906" cy="32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bi.gazeta.pl/im/a4/a3/c9/z13214628V,Lublin-stare-miasto--Panorama-Lublina---widac-ko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70902"/>
            <a:ext cx="4181091" cy="277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.national-geographic.pl/images/1309/pics/Lublin_start_RDC-ad-2780_bbac59b3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70902"/>
            <a:ext cx="3721188" cy="24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lublin-city-tour.pl/wp-content/uploads/2013/11/IMG_34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49661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7452320" y="2276872"/>
            <a:ext cx="782704" cy="4320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Katowice</a:t>
            </a:r>
            <a:endParaRPr lang="en-GB" sz="8000" dirty="0"/>
          </a:p>
        </p:txBody>
      </p:sp>
      <p:pic>
        <p:nvPicPr>
          <p:cNvPr id="8" name="Picture 2" descr="http://godlo.pl/miasta-polski/miasta-na-mapie-pol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11" y="404664"/>
            <a:ext cx="3346906" cy="32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digart.img.digart.pl/data/img/vol5/18/79/miniaturki400/6531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6" y="1556792"/>
            <a:ext cx="4762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bi.gazeta.pl/im/ec/7d/e0/z14712300Q,Projekt-biurowca--ktory-przy-alei-Rozdzienskiego-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57857"/>
            <a:ext cx="4738226" cy="30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runinternational.eu/images/stories/POL/katowice_ron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11" y="4035648"/>
            <a:ext cx="3873775" cy="232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6275594" y="2497217"/>
            <a:ext cx="782704" cy="4320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Kraków</a:t>
            </a:r>
            <a:endParaRPr lang="en-GB" sz="8000" dirty="0"/>
          </a:p>
        </p:txBody>
      </p:sp>
      <p:pic>
        <p:nvPicPr>
          <p:cNvPr id="8" name="Picture 2" descr="http://godlo.pl/miasta-polski/miasta-na-mapie-pol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11" y="404664"/>
            <a:ext cx="3346906" cy="32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40.media.tumblr.com/tumblr_ma0hazPfM41qzgiooo1_r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1" y="3536617"/>
            <a:ext cx="4528911" cy="316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krakow.cudownemiasto.pl/obrazki/wydarzenia/7/Kosciol-Mariacki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72" y="3933056"/>
            <a:ext cx="168751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tatic.lovetotravel.pl/galery/th/th1_6433_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3056"/>
            <a:ext cx="1584176" cy="23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upload.wikimedia.org/wikipedia/commons/9/90/Krak%C3%B3w_Sukienni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9" y="1489776"/>
            <a:ext cx="3513933" cy="186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7020272" y="2780928"/>
            <a:ext cx="782704" cy="4320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066800"/>
            <a:ext cx="87534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8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3968" y="188640"/>
            <a:ext cx="4392488" cy="3168352"/>
          </a:xfrm>
        </p:spPr>
        <p:txBody>
          <a:bodyPr/>
          <a:lstStyle/>
          <a:p>
            <a:r>
              <a:rPr lang="pl-PL" dirty="0" smtClean="0"/>
              <a:t>Dokąd jedziemy na wakacje?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43808" y="3622464"/>
            <a:ext cx="6048672" cy="18947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pl-PL" dirty="0" smtClean="0"/>
          </a:p>
          <a:p>
            <a:pPr>
              <a:spcBef>
                <a:spcPts val="0"/>
              </a:spcBef>
            </a:pPr>
            <a:r>
              <a:rPr lang="pl-PL" dirty="0" smtClean="0"/>
              <a:t>Jedziemy do… </a:t>
            </a:r>
          </a:p>
          <a:p>
            <a:pPr>
              <a:spcBef>
                <a:spcPts val="0"/>
              </a:spcBef>
            </a:pPr>
            <a:r>
              <a:rPr lang="pl-PL" dirty="0" smtClean="0"/>
              <a:t>                                   - Katowic</a:t>
            </a:r>
          </a:p>
          <a:p>
            <a:pPr>
              <a:spcBef>
                <a:spcPts val="0"/>
              </a:spcBef>
            </a:pPr>
            <a:r>
              <a:rPr lang="pl-PL" dirty="0" smtClean="0"/>
              <a:t>                                 </a:t>
            </a:r>
          </a:p>
          <a:p>
            <a:pPr>
              <a:spcBef>
                <a:spcPts val="0"/>
              </a:spcBef>
            </a:pPr>
            <a:r>
              <a:rPr lang="pl-PL" dirty="0"/>
              <a:t> </a:t>
            </a:r>
            <a:r>
              <a:rPr lang="pl-PL" dirty="0" smtClean="0"/>
              <a:t>                    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266" name="Picture 2" descr="http://tvwielkopolska.pl/images/stories/2012-06/ciup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" y="584685"/>
            <a:ext cx="390850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wój poziomy 3"/>
          <p:cNvSpPr/>
          <p:nvPr/>
        </p:nvSpPr>
        <p:spPr>
          <a:xfrm>
            <a:off x="755576" y="3838488"/>
            <a:ext cx="3096344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ole tekstowe 9"/>
          <p:cNvSpPr txBox="1"/>
          <p:nvPr/>
        </p:nvSpPr>
        <p:spPr>
          <a:xfrm>
            <a:off x="1295636" y="432773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Katowice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179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3968" y="188640"/>
            <a:ext cx="4392488" cy="3168352"/>
          </a:xfrm>
        </p:spPr>
        <p:txBody>
          <a:bodyPr/>
          <a:lstStyle/>
          <a:p>
            <a:r>
              <a:rPr lang="pl-PL" dirty="0" smtClean="0"/>
              <a:t>Dokąd jedziemy na wakacje?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43808" y="3622464"/>
            <a:ext cx="6048672" cy="18947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pl-PL" dirty="0" smtClean="0"/>
          </a:p>
          <a:p>
            <a:pPr>
              <a:spcBef>
                <a:spcPts val="0"/>
              </a:spcBef>
            </a:pPr>
            <a:r>
              <a:rPr lang="pl-PL" dirty="0" smtClean="0"/>
              <a:t>Jedziemy do… </a:t>
            </a:r>
          </a:p>
          <a:p>
            <a:pPr>
              <a:spcBef>
                <a:spcPts val="0"/>
              </a:spcBef>
            </a:pPr>
            <a:r>
              <a:rPr lang="pl-PL" dirty="0" smtClean="0"/>
              <a:t>                                    - Białegostoku</a:t>
            </a:r>
          </a:p>
          <a:p>
            <a:pPr>
              <a:spcBef>
                <a:spcPts val="0"/>
              </a:spcBef>
            </a:pPr>
            <a:r>
              <a:rPr lang="pl-PL" dirty="0" smtClean="0"/>
              <a:t>                                 </a:t>
            </a:r>
          </a:p>
          <a:p>
            <a:pPr>
              <a:spcBef>
                <a:spcPts val="0"/>
              </a:spcBef>
            </a:pPr>
            <a:r>
              <a:rPr lang="pl-PL" dirty="0"/>
              <a:t> </a:t>
            </a:r>
            <a:r>
              <a:rPr lang="pl-PL" dirty="0" smtClean="0"/>
              <a:t>                    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1266" name="Picture 2" descr="http://tvwielkopolska.pl/images/stories/2012-06/ciup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" y="584685"/>
            <a:ext cx="390850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wój poziomy 3"/>
          <p:cNvSpPr/>
          <p:nvPr/>
        </p:nvSpPr>
        <p:spPr>
          <a:xfrm>
            <a:off x="755576" y="3838488"/>
            <a:ext cx="3096344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ole tekstowe 9"/>
          <p:cNvSpPr txBox="1"/>
          <p:nvPr/>
        </p:nvSpPr>
        <p:spPr>
          <a:xfrm>
            <a:off x="1295636" y="432773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Białystok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20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3968" y="188640"/>
            <a:ext cx="4392488" cy="3168352"/>
          </a:xfrm>
        </p:spPr>
        <p:txBody>
          <a:bodyPr/>
          <a:lstStyle/>
          <a:p>
            <a:r>
              <a:rPr lang="pl-PL" dirty="0" smtClean="0"/>
              <a:t>Dokąd jedziemy na wakacje?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43808" y="3573016"/>
            <a:ext cx="6048672" cy="17056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pl-PL" dirty="0" smtClean="0"/>
          </a:p>
          <a:p>
            <a:pPr>
              <a:spcBef>
                <a:spcPts val="0"/>
              </a:spcBef>
            </a:pPr>
            <a:r>
              <a:rPr lang="pl-PL" dirty="0" smtClean="0"/>
              <a:t>Jedziemy do… </a:t>
            </a:r>
          </a:p>
          <a:p>
            <a:pPr>
              <a:spcBef>
                <a:spcPts val="0"/>
              </a:spcBef>
            </a:pPr>
            <a:r>
              <a:rPr lang="pl-PL" dirty="0" smtClean="0"/>
              <a:t>                                        - Łodzi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266" name="Picture 2" descr="http://tvwielkopolska.pl/images/stories/2012-06/ciup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" y="584685"/>
            <a:ext cx="390850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wój poziomy 3"/>
          <p:cNvSpPr/>
          <p:nvPr/>
        </p:nvSpPr>
        <p:spPr>
          <a:xfrm>
            <a:off x="755576" y="3838488"/>
            <a:ext cx="3096344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ole tekstowe 6"/>
          <p:cNvSpPr txBox="1"/>
          <p:nvPr/>
        </p:nvSpPr>
        <p:spPr>
          <a:xfrm>
            <a:off x="1187624" y="42930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Łódź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536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C:\Users\Ania\Desktop\Documents\podyplomówka\prezentacje na kulturę\pomoce_szkolne_czas_i_rytmy_przyr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3" y="260648"/>
            <a:ext cx="5773914" cy="59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a 4"/>
          <p:cNvSpPr/>
          <p:nvPr/>
        </p:nvSpPr>
        <p:spPr>
          <a:xfrm>
            <a:off x="2267744" y="3717032"/>
            <a:ext cx="1296144" cy="911309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Łącznik prosty ze strzałką 6"/>
          <p:cNvCxnSpPr/>
          <p:nvPr/>
        </p:nvCxnSpPr>
        <p:spPr>
          <a:xfrm flipH="1" flipV="1">
            <a:off x="3563888" y="4437112"/>
            <a:ext cx="3024336" cy="1912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6588224" y="433595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wakacje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3968" y="188640"/>
            <a:ext cx="4392488" cy="3168352"/>
          </a:xfrm>
        </p:spPr>
        <p:txBody>
          <a:bodyPr/>
          <a:lstStyle/>
          <a:p>
            <a:r>
              <a:rPr lang="pl-PL" dirty="0" smtClean="0"/>
              <a:t>Dokąd jedziemy na wakacje?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43808" y="3622464"/>
            <a:ext cx="5213176" cy="16561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pl-PL" dirty="0" smtClean="0"/>
          </a:p>
          <a:p>
            <a:pPr>
              <a:spcBef>
                <a:spcPts val="0"/>
              </a:spcBef>
            </a:pPr>
            <a:r>
              <a:rPr lang="pl-PL" dirty="0" smtClean="0"/>
              <a:t>Jedziemy do… </a:t>
            </a:r>
          </a:p>
          <a:p>
            <a:pPr>
              <a:spcBef>
                <a:spcPts val="0"/>
              </a:spcBef>
            </a:pPr>
            <a:r>
              <a:rPr lang="pl-PL" dirty="0" smtClean="0"/>
              <a:t>                                - Bydgoszczy</a:t>
            </a:r>
          </a:p>
          <a:p>
            <a:pPr>
              <a:spcBef>
                <a:spcPts val="0"/>
              </a:spcBef>
            </a:pPr>
            <a:r>
              <a:rPr lang="pl-PL" dirty="0" smtClean="0"/>
              <a:t>                               - ………….</a:t>
            </a:r>
          </a:p>
          <a:p>
            <a:pPr>
              <a:spcBef>
                <a:spcPts val="0"/>
              </a:spcBef>
            </a:pPr>
            <a:r>
              <a:rPr lang="pl-PL" dirty="0"/>
              <a:t> </a:t>
            </a:r>
            <a:r>
              <a:rPr lang="pl-PL" dirty="0" smtClean="0"/>
              <a:t>                    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1266" name="Picture 2" descr="http://tvwielkopolska.pl/images/stories/2012-06/ciup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" y="584685"/>
            <a:ext cx="390850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wój poziomy 3"/>
          <p:cNvSpPr/>
          <p:nvPr/>
        </p:nvSpPr>
        <p:spPr>
          <a:xfrm>
            <a:off x="755576" y="3838488"/>
            <a:ext cx="3096344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ole tekstowe 9"/>
          <p:cNvSpPr txBox="1"/>
          <p:nvPr/>
        </p:nvSpPr>
        <p:spPr>
          <a:xfrm>
            <a:off x="1295636" y="414306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Bydgoszcz</a:t>
            </a:r>
          </a:p>
          <a:p>
            <a:pPr algn="ctr"/>
            <a:r>
              <a:rPr lang="pl-PL" sz="2400" dirty="0" smtClean="0"/>
              <a:t>Warszawa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157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3968" y="188640"/>
            <a:ext cx="4392488" cy="3168352"/>
          </a:xfrm>
        </p:spPr>
        <p:txBody>
          <a:bodyPr/>
          <a:lstStyle/>
          <a:p>
            <a:r>
              <a:rPr lang="pl-PL" dirty="0" smtClean="0"/>
              <a:t>Dokąd jedziemy na wakacje?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3410216"/>
            <a:ext cx="5580112" cy="165618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l-PL" dirty="0" smtClean="0"/>
              <a:t>             Jedziemy do…       </a:t>
            </a:r>
          </a:p>
          <a:p>
            <a:pPr>
              <a:spcBef>
                <a:spcPts val="0"/>
              </a:spcBef>
            </a:pPr>
            <a:r>
              <a:rPr lang="pl-PL" dirty="0"/>
              <a:t> </a:t>
            </a:r>
            <a:r>
              <a:rPr lang="pl-PL" dirty="0" smtClean="0"/>
              <a:t>                             - Krakowa</a:t>
            </a:r>
          </a:p>
          <a:p>
            <a:pPr>
              <a:spcBef>
                <a:spcPts val="0"/>
              </a:spcBef>
            </a:pPr>
            <a:r>
              <a:rPr lang="pl-PL" dirty="0"/>
              <a:t> </a:t>
            </a:r>
            <a:r>
              <a:rPr lang="pl-PL" dirty="0" smtClean="0"/>
              <a:t>                             - .……….</a:t>
            </a:r>
          </a:p>
          <a:p>
            <a:pPr>
              <a:spcBef>
                <a:spcPts val="0"/>
              </a:spcBef>
            </a:pPr>
            <a:r>
              <a:rPr lang="pl-PL" dirty="0" smtClean="0"/>
              <a:t>                              - ………..</a:t>
            </a:r>
          </a:p>
          <a:p>
            <a:pPr>
              <a:spcBef>
                <a:spcPts val="0"/>
              </a:spcBef>
            </a:pPr>
            <a:r>
              <a:rPr lang="pl-PL" dirty="0" smtClean="0"/>
              <a:t>                               - …….......</a:t>
            </a:r>
          </a:p>
          <a:p>
            <a:pPr>
              <a:spcBef>
                <a:spcPts val="0"/>
              </a:spcBef>
            </a:pPr>
            <a:r>
              <a:rPr lang="pl-PL" dirty="0" smtClean="0"/>
              <a:t>                               - ………..</a:t>
            </a:r>
          </a:p>
          <a:p>
            <a:pPr>
              <a:spcBef>
                <a:spcPts val="0"/>
              </a:spcBef>
            </a:pPr>
            <a:r>
              <a:rPr lang="pl-PL" dirty="0" smtClean="0"/>
              <a:t>                               - ………..</a:t>
            </a:r>
          </a:p>
          <a:p>
            <a:pPr>
              <a:spcBef>
                <a:spcPts val="0"/>
              </a:spcBef>
            </a:pP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266" name="Picture 2" descr="http://tvwielkopolska.pl/images/stories/2012-06/ciup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" y="584685"/>
            <a:ext cx="390850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wój pionowy 6"/>
          <p:cNvSpPr/>
          <p:nvPr/>
        </p:nvSpPr>
        <p:spPr>
          <a:xfrm>
            <a:off x="269352" y="3518228"/>
            <a:ext cx="2952328" cy="30963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ole tekstowe 7"/>
          <p:cNvSpPr txBox="1"/>
          <p:nvPr/>
        </p:nvSpPr>
        <p:spPr>
          <a:xfrm>
            <a:off x="737404" y="4096904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Kraków</a:t>
            </a:r>
          </a:p>
          <a:p>
            <a:pPr algn="ctr"/>
            <a:r>
              <a:rPr lang="pl-PL" sz="2400" dirty="0" smtClean="0"/>
              <a:t>Wrocław</a:t>
            </a:r>
          </a:p>
          <a:p>
            <a:pPr algn="ctr"/>
            <a:r>
              <a:rPr lang="pl-PL" sz="2400" dirty="0" smtClean="0"/>
              <a:t>Lublin</a:t>
            </a:r>
          </a:p>
          <a:p>
            <a:pPr algn="ctr"/>
            <a:r>
              <a:rPr lang="pl-PL" sz="2400" dirty="0" smtClean="0"/>
              <a:t>Poznań</a:t>
            </a:r>
          </a:p>
          <a:p>
            <a:pPr algn="ctr"/>
            <a:r>
              <a:rPr lang="pl-PL" sz="2400" dirty="0" smtClean="0"/>
              <a:t>Szczecin</a:t>
            </a:r>
          </a:p>
          <a:p>
            <a:pPr algn="ctr"/>
            <a:r>
              <a:rPr lang="pl-PL" sz="2400" dirty="0" smtClean="0"/>
              <a:t>Gdańsk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459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                        GÓRY</a:t>
            </a:r>
            <a:endParaRPr lang="en-GB" dirty="0"/>
          </a:p>
        </p:txBody>
      </p:sp>
      <p:pic>
        <p:nvPicPr>
          <p:cNvPr id="12290" name="Picture 2" descr="http://upload.wikimedia.org/wikipedia/commons/3/38/Regiony_Kondrackiego-hipsometr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824536" cy="432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Łącznik prosty ze strzałką 6"/>
          <p:cNvCxnSpPr>
            <a:endCxn id="10" idx="0"/>
          </p:cNvCxnSpPr>
          <p:nvPr/>
        </p:nvCxnSpPr>
        <p:spPr>
          <a:xfrm>
            <a:off x="1611373" y="4149080"/>
            <a:ext cx="189723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 rot="2364133">
            <a:off x="1085871" y="3392862"/>
            <a:ext cx="893545" cy="67999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ole tekstowe 9"/>
          <p:cNvSpPr txBox="1"/>
          <p:nvPr/>
        </p:nvSpPr>
        <p:spPr>
          <a:xfrm>
            <a:off x="1120565" y="5805264"/>
            <a:ext cx="136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SUDETY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2987824" y="4536799"/>
            <a:ext cx="288032" cy="2160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3131840" y="4752823"/>
            <a:ext cx="0" cy="874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2519772" y="564489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TATRY</a:t>
            </a:r>
            <a:endParaRPr lang="en-GB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4004977" y="4442572"/>
            <a:ext cx="630064" cy="40447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Łącznik prosty ze strzałką 21"/>
          <p:cNvCxnSpPr/>
          <p:nvPr/>
        </p:nvCxnSpPr>
        <p:spPr>
          <a:xfrm>
            <a:off x="4320009" y="4847049"/>
            <a:ext cx="0" cy="670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3779949" y="5427656"/>
            <a:ext cx="171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ieszczady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292080" y="170080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- Dokąd jedziemy na wakacje?</a:t>
            </a:r>
          </a:p>
          <a:p>
            <a:r>
              <a:rPr lang="pl-PL" sz="2000" dirty="0" smtClean="0"/>
              <a:t>- Jedziemy w góry.</a:t>
            </a:r>
            <a:endParaRPr lang="en-GB" sz="20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5292080" y="3186546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- Dokąd jedziemy na wakacje?</a:t>
            </a:r>
          </a:p>
          <a:p>
            <a:pPr marL="285750" indent="-285750">
              <a:buFontTx/>
              <a:buChar char="-"/>
            </a:pPr>
            <a:r>
              <a:rPr lang="pl-PL" sz="2000" dirty="0" smtClean="0"/>
              <a:t>Jedziemy w ...</a:t>
            </a:r>
          </a:p>
          <a:p>
            <a:r>
              <a:rPr lang="pl-PL" sz="2000" dirty="0" smtClean="0"/>
              <a:t>                         - Sudety</a:t>
            </a:r>
          </a:p>
          <a:p>
            <a:r>
              <a:rPr lang="pl-PL" sz="2000" dirty="0"/>
              <a:t> </a:t>
            </a:r>
            <a:r>
              <a:rPr lang="pl-PL" sz="2000" dirty="0" smtClean="0"/>
              <a:t>                        - ………</a:t>
            </a:r>
          </a:p>
          <a:p>
            <a:r>
              <a:rPr lang="pl-PL" sz="2000" dirty="0"/>
              <a:t> </a:t>
            </a:r>
            <a:r>
              <a:rPr lang="pl-PL" sz="2000" dirty="0" smtClean="0"/>
              <a:t>                        - ………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145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170" name="Picture 2" descr="http://www.dalekieobserwacje.eu/wp-content/uploads/2009/07/tatry_wysokie_panorama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3625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27584" y="3703264"/>
            <a:ext cx="2882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Tatry</a:t>
            </a:r>
            <a:endParaRPr lang="en-GB" sz="9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://s3.flog.pl/media/foto/1760789_-----jaworowe-turnie---tatry--slowacja------2308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42" y="3717032"/>
            <a:ext cx="4289815" cy="26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 smtClean="0"/>
              <a:t>Morze Bałtyckie </a:t>
            </a:r>
            <a:endParaRPr lang="en-GB" dirty="0"/>
          </a:p>
        </p:txBody>
      </p:sp>
      <p:pic>
        <p:nvPicPr>
          <p:cNvPr id="17410" name="Picture 2" descr="http://www.geografia24.eu/geo_opracowania/geo260re/balty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5" y="23562"/>
            <a:ext cx="4201294" cy="274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adam.krynicki.net/lo/mapy/pol_fizycz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02" y="2924945"/>
            <a:ext cx="4256554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a 5"/>
          <p:cNvSpPr/>
          <p:nvPr/>
        </p:nvSpPr>
        <p:spPr>
          <a:xfrm>
            <a:off x="1763688" y="1556792"/>
            <a:ext cx="1368152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131840" y="2204864"/>
            <a:ext cx="244827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788024" y="170080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 smtClean="0"/>
              <a:t>Dokąd jedziemy na wakacje?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Jedziemy nad morze, nad Morze Bałtyckie.</a:t>
            </a:r>
            <a:endParaRPr lang="en-GB" dirty="0"/>
          </a:p>
        </p:txBody>
      </p:sp>
      <p:pic>
        <p:nvPicPr>
          <p:cNvPr id="17414" name="Picture 6" descr="http://pad1.whstatic.com/images/thumb/6/61/Draw-a-Cartoon-Man-Step-15.jpg/670px-Draw-a-Cartoon-Man-Step-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77" y="3438227"/>
            <a:ext cx="2535357" cy="190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aśnienie w chmurce 9"/>
          <p:cNvSpPr/>
          <p:nvPr/>
        </p:nvSpPr>
        <p:spPr>
          <a:xfrm>
            <a:off x="2627784" y="2893003"/>
            <a:ext cx="1931802" cy="1296144"/>
          </a:xfrm>
          <a:prstGeom prst="cloudCallout">
            <a:avLst>
              <a:gd name="adj1" fmla="val -85122"/>
              <a:gd name="adj2" fmla="val 340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ole tekstowe 10"/>
          <p:cNvSpPr txBox="1"/>
          <p:nvPr/>
        </p:nvSpPr>
        <p:spPr>
          <a:xfrm>
            <a:off x="2959846" y="3210197"/>
            <a:ext cx="126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Morze </a:t>
            </a:r>
            <a:r>
              <a:rPr lang="pl-PL" dirty="0"/>
              <a:t>B</a:t>
            </a:r>
            <a:r>
              <a:rPr lang="pl-PL" dirty="0" smtClean="0"/>
              <a:t>ałtyckie</a:t>
            </a:r>
            <a:endParaRPr lang="en-GB" dirty="0"/>
          </a:p>
        </p:txBody>
      </p:sp>
      <p:sp>
        <p:nvSpPr>
          <p:cNvPr id="12" name="Objaśnienie owalne 11"/>
          <p:cNvSpPr/>
          <p:nvPr/>
        </p:nvSpPr>
        <p:spPr>
          <a:xfrm>
            <a:off x="266824" y="2804684"/>
            <a:ext cx="1361832" cy="818412"/>
          </a:xfrm>
          <a:prstGeom prst="wedgeEllipseCallout">
            <a:avLst>
              <a:gd name="adj1" fmla="val 27957"/>
              <a:gd name="adj2" fmla="val 679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ole tekstowe 12"/>
          <p:cNvSpPr txBox="1"/>
          <p:nvPr/>
        </p:nvSpPr>
        <p:spPr>
          <a:xfrm>
            <a:off x="443684" y="30292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Bałtyk</a:t>
            </a:r>
            <a:endParaRPr lang="en-GB" dirty="0"/>
          </a:p>
        </p:txBody>
      </p:sp>
      <p:sp>
        <p:nvSpPr>
          <p:cNvPr id="14" name="Prostokąt 13"/>
          <p:cNvSpPr/>
          <p:nvPr/>
        </p:nvSpPr>
        <p:spPr>
          <a:xfrm>
            <a:off x="1451796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/>
              <a:t>Dokąd jedziemy na wakacje?</a:t>
            </a:r>
          </a:p>
          <a:p>
            <a:pPr marL="285750" indent="-285750">
              <a:buFontTx/>
              <a:buChar char="-"/>
            </a:pPr>
            <a:r>
              <a:rPr lang="pl-PL" dirty="0"/>
              <a:t>Jedziemy nad </a:t>
            </a:r>
            <a:r>
              <a:rPr lang="pl-PL" dirty="0" smtClean="0"/>
              <a:t>Bałtyk.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4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Morze Bałtycki</a:t>
            </a:r>
            <a:endParaRPr lang="en-GB" dirty="0"/>
          </a:p>
        </p:txBody>
      </p:sp>
      <p:pic>
        <p:nvPicPr>
          <p:cNvPr id="20482" name="Picture 2" descr="http://i.wp.pl/a/f/jpeg/31580/baltyk_morze_baltyckie_polsk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2977"/>
            <a:ext cx="3528392" cy="23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img2.national-geographic.pl/uploads/photo/478/478888/morze-baltyckie-krajobraz-478888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4757"/>
            <a:ext cx="3359514" cy="25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naukawpolsce.pap.pl/Data/Thumbs/_plugins/information/390727/MTAyNHg3Njg,11771333_117712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42" y="692696"/>
            <a:ext cx="4871212" cy="32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ocdn.eu/images/pulscms/NDA7MDQsMiw4Ziw1ZGEsMzRhOzA2LDMyMCwxYzI_/a7a470b5270f7ae89e150ea0d240e3f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4757"/>
            <a:ext cx="4464496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Mazury</a:t>
            </a:r>
            <a:endParaRPr lang="en-GB" dirty="0"/>
          </a:p>
        </p:txBody>
      </p:sp>
      <p:pic>
        <p:nvPicPr>
          <p:cNvPr id="7" name="Picture 4" descr="http://www.adam.krynicki.net/lo/mapy/pol_fizycz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6" y="1556792"/>
            <a:ext cx="4565497" cy="42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jezioro.com.pl/pics/artykuly/glowna/warmia_mazur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20" y="548680"/>
            <a:ext cx="420504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443414" y="1916832"/>
            <a:ext cx="1624530" cy="864096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rzałka w górę 7"/>
          <p:cNvSpPr/>
          <p:nvPr/>
        </p:nvSpPr>
        <p:spPr>
          <a:xfrm rot="4199035">
            <a:off x="4546408" y="1916833"/>
            <a:ext cx="504056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ole tekstowe 8"/>
          <p:cNvSpPr txBox="1"/>
          <p:nvPr/>
        </p:nvSpPr>
        <p:spPr>
          <a:xfrm>
            <a:off x="4816612" y="5229200"/>
            <a:ext cx="44109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2600" dirty="0" smtClean="0"/>
              <a:t>Dokąd jedziemy na wakacje?</a:t>
            </a:r>
          </a:p>
          <a:p>
            <a:pPr marL="285750" indent="-285750">
              <a:buFontTx/>
              <a:buChar char="-"/>
            </a:pPr>
            <a:r>
              <a:rPr lang="pl-PL" sz="2600" dirty="0" smtClean="0"/>
              <a:t>Jedziemy na Mazury.</a:t>
            </a:r>
            <a:endParaRPr lang="en-GB" sz="2600" dirty="0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5718690" y="2132856"/>
            <a:ext cx="1369954" cy="19238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6084168" y="1556792"/>
            <a:ext cx="1004476" cy="24999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 flipH="1">
            <a:off x="7088644" y="1772816"/>
            <a:ext cx="741264" cy="22838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6732240" y="409465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3 jeziora</a:t>
            </a:r>
            <a:endParaRPr lang="en-GB" dirty="0"/>
          </a:p>
        </p:txBody>
      </p:sp>
      <p:sp>
        <p:nvSpPr>
          <p:cNvPr id="19459" name="pole tekstowe 19458"/>
          <p:cNvSpPr txBox="1"/>
          <p:nvPr/>
        </p:nvSpPr>
        <p:spPr>
          <a:xfrm>
            <a:off x="6300192" y="260648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 jezioro</a:t>
            </a:r>
            <a:endParaRPr lang="en-GB" dirty="0"/>
          </a:p>
        </p:txBody>
      </p:sp>
      <p:cxnSp>
        <p:nvCxnSpPr>
          <p:cNvPr id="19464" name="Łącznik prosty ze strzałką 19463"/>
          <p:cNvCxnSpPr>
            <a:stCxn id="19459" idx="2"/>
          </p:cNvCxnSpPr>
          <p:nvPr/>
        </p:nvCxnSpPr>
        <p:spPr>
          <a:xfrm>
            <a:off x="6858254" y="629980"/>
            <a:ext cx="810090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8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March 21, 2015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 descr="http://marinalester.pl/wp-content/uploads/2013/05/niegoci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431791" cy="333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azurwind.pl/images/mazurwind/sportina/w/czarter-jachtow-mazury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10" y="3212976"/>
            <a:ext cx="5209885" cy="347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4355976" y="1340768"/>
            <a:ext cx="478802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mtClean="0"/>
              <a:t>Mazury</a:t>
            </a:r>
            <a:endParaRPr lang="en-GB" dirty="0"/>
          </a:p>
        </p:txBody>
      </p:sp>
      <p:pic>
        <p:nvPicPr>
          <p:cNvPr id="22530" name="Picture 2" descr="http://img2.national-geographic.pl/uploads/photo/52/52422/zachod-slonca-mazury-2008-wkf-2009-52422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24588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6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3793"/>
            <a:ext cx="7765142" cy="613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8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2250"/>
            <a:ext cx="8704580" cy="474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7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http://6.s.dziennik.pl/pliki/7252000/7252145-mapa-polski-900-7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0" y="188640"/>
            <a:ext cx="7505833" cy="65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NAJWAŻNIEJSZE MIASTA</a:t>
            </a:r>
            <a:endParaRPr lang="en-GB" dirty="0"/>
          </a:p>
        </p:txBody>
      </p:sp>
      <p:pic>
        <p:nvPicPr>
          <p:cNvPr id="6" name="Picture 2" descr="http://godlo.pl/miasta-polski/miasta-na-mapie-pol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72762"/>
            <a:ext cx="5040560" cy="48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Gdańsk</a:t>
            </a:r>
            <a:endParaRPr lang="en-GB" sz="8000" dirty="0"/>
          </a:p>
        </p:txBody>
      </p:sp>
      <p:pic>
        <p:nvPicPr>
          <p:cNvPr id="4098" name="Picture 2" descr="http://upload.wikimedia.org/wikipedia/commons/a/ab/2012-08-30_pano_gdansk_s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1" y="4077072"/>
            <a:ext cx="811529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i.pinger.pl/pgr2/6ce643ce0017efc15308bac5/atrakcje_gdansk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8" y="1555917"/>
            <a:ext cx="434604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godlo.pl/miasta-polski/miasta-na-mapie-pols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11" y="404664"/>
            <a:ext cx="3346906" cy="32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6012160" y="548680"/>
            <a:ext cx="782704" cy="4320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3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Szczecin</a:t>
            </a:r>
            <a:endParaRPr lang="en-GB" sz="8000" dirty="0"/>
          </a:p>
        </p:txBody>
      </p:sp>
      <p:pic>
        <p:nvPicPr>
          <p:cNvPr id="8" name="Picture 2" descr="http://godlo.pl/miasta-polski/miasta-na-mapie-pol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11" y="423189"/>
            <a:ext cx="3346906" cy="32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angonuestro.pl/wp-content/uploads/2011/09/szczec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23702"/>
            <a:ext cx="4392488" cy="306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commons/9/90/26.Zamek_Ksi%C4%85%C5%BC%C4%85t_Pomorskich-widok_z_katedry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1" y="1556792"/>
            <a:ext cx="3652432" cy="19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x.garnek.pl/ga2171/b19a343f155828a1108656a3/11086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11" y="3992789"/>
            <a:ext cx="3600400" cy="269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5261556" y="980728"/>
            <a:ext cx="782704" cy="4320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2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Bydgoszcz</a:t>
            </a:r>
            <a:endParaRPr lang="en-GB" sz="8000" dirty="0"/>
          </a:p>
        </p:txBody>
      </p:sp>
      <p:pic>
        <p:nvPicPr>
          <p:cNvPr id="8" name="Picture 2" descr="http://godlo.pl/miasta-polski/miasta-na-mapie-pol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11" y="404664"/>
            <a:ext cx="3346906" cy="32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commons/thumb/4/4e/BydgoszczAir.jpg/640px-Bydgoszcz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4" y="1699852"/>
            <a:ext cx="3459168" cy="461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media-cdn.tripadvisor.com/media/photo-s/02/48/9b/43/filename-sloneczni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19864"/>
            <a:ext cx="3528392" cy="27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6403512" y="1267804"/>
            <a:ext cx="782704" cy="4320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Białystok</a:t>
            </a:r>
            <a:endParaRPr lang="en-GB" sz="8000" dirty="0"/>
          </a:p>
        </p:txBody>
      </p:sp>
      <p:pic>
        <p:nvPicPr>
          <p:cNvPr id="8" name="Picture 2" descr="http://godlo.pl/miasta-polski/miasta-na-mapie-pol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1563"/>
            <a:ext cx="3346906" cy="32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en.um.bialystok.pl/Module/CHu3u8/ImageProvider.ashx?id=C9mMhNr9HJd1nXkBmMZwcQ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0956"/>
            <a:ext cx="3654930" cy="204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i.gazeta.pl/im/2e/14/c8/z13112366Q,Panorama-Bialegostok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77374"/>
            <a:ext cx="5905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524328" y="992465"/>
            <a:ext cx="782704" cy="4320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3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Poznań</a:t>
            </a:r>
            <a:endParaRPr lang="en-GB" sz="8000" dirty="0"/>
          </a:p>
        </p:txBody>
      </p:sp>
      <p:pic>
        <p:nvPicPr>
          <p:cNvPr id="8" name="Picture 2" descr="http://godlo.pl/miasta-polski/miasta-na-mapie-pol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11" y="404664"/>
            <a:ext cx="3346906" cy="32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axi-515515.pl/IMG/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13641"/>
            <a:ext cx="282355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ransatlantyk.org/assets/poznan-8bcd77c3a32483e7e95ed4b6f41b52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856311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5620808" y="1638244"/>
            <a:ext cx="782704" cy="4320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6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Góra</Template>
  <TotalTime>695</TotalTime>
  <Words>225</Words>
  <Application>Microsoft Office PowerPoint</Application>
  <PresentationFormat>Pokaz na ekranie (4:3)</PresentationFormat>
  <Paragraphs>113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Mountain</vt:lpstr>
      <vt:lpstr>Dokąd jedziemy na wakacje?</vt:lpstr>
      <vt:lpstr>Prezentacja programu PowerPoint</vt:lpstr>
      <vt:lpstr>Prezentacja programu PowerPoint</vt:lpstr>
      <vt:lpstr>NAJWAŻNIEJSZE MIASTA</vt:lpstr>
      <vt:lpstr>Gdańsk</vt:lpstr>
      <vt:lpstr>Szczecin</vt:lpstr>
      <vt:lpstr>Bydgoszcz</vt:lpstr>
      <vt:lpstr>Białystok</vt:lpstr>
      <vt:lpstr>Poznań</vt:lpstr>
      <vt:lpstr>Warszawa</vt:lpstr>
      <vt:lpstr>Łódź</vt:lpstr>
      <vt:lpstr>Wrocław</vt:lpstr>
      <vt:lpstr>Lublin</vt:lpstr>
      <vt:lpstr>Katowice</vt:lpstr>
      <vt:lpstr>Kraków</vt:lpstr>
      <vt:lpstr>Prezentacja programu PowerPoint</vt:lpstr>
      <vt:lpstr>Dokąd jedziemy na wakacje? </vt:lpstr>
      <vt:lpstr>Dokąd jedziemy na wakacje? </vt:lpstr>
      <vt:lpstr>Dokąd jedziemy na wakacje? </vt:lpstr>
      <vt:lpstr>Dokąd jedziemy na wakacje? </vt:lpstr>
      <vt:lpstr>Dokąd jedziemy na wakacje? </vt:lpstr>
      <vt:lpstr>                        GÓRY</vt:lpstr>
      <vt:lpstr>Prezentacja programu PowerPoint</vt:lpstr>
      <vt:lpstr>Morze Bałtyckie </vt:lpstr>
      <vt:lpstr>Morze Bałtycki</vt:lpstr>
      <vt:lpstr>         Mazury</vt:lpstr>
      <vt:lpstr>Prezentacja programu PowerPoint</vt:lpstr>
      <vt:lpstr>Prezentacja programu PowerPoint</vt:lpstr>
      <vt:lpstr>Prezentacja programu PowerPoint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Gdzie jedziemy na wakacje?</dc:title>
  <dc:creator>Ania</dc:creator>
  <cp:lastModifiedBy>Ania</cp:lastModifiedBy>
  <cp:revision>27</cp:revision>
  <dcterms:created xsi:type="dcterms:W3CDTF">2015-03-19T20:39:07Z</dcterms:created>
  <dcterms:modified xsi:type="dcterms:W3CDTF">2015-03-20T23:32:00Z</dcterms:modified>
</cp:coreProperties>
</file>